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3" r:id="rId4"/>
    <p:sldId id="260" r:id="rId5"/>
    <p:sldId id="262" r:id="rId6"/>
    <p:sldId id="261" r:id="rId7"/>
    <p:sldId id="268" r:id="rId8"/>
    <p:sldId id="269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gs" Target="tags/tag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b="0" i="0" u="none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314305-49AA-4017-83AD-B38B6C71230B}" type="datetimeFigureOut">
              <a:rPr lang="en-AU" smtClean="0"/>
              <a:t>9/10/16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348836-30E8-46A8-A4C3-1FFFC96B7C28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bw.org.a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543800" cy="2152650"/>
          </a:xfrm>
        </p:spPr>
        <p:txBody>
          <a:bodyPr>
            <a:normAutofit fontScale="90000"/>
          </a:bodyPr>
          <a:lstStyle/>
          <a:p>
            <a:pPr algn="ctr"/>
            <a: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Australian Business Week: </a:t>
            </a:r>
            <a:b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 </a:t>
            </a:r>
            <a:r>
              <a:rPr lang="en-AU" b="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  <a:r>
              <a:rPr lang="en-AU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ntrepreneurial opportunity </a:t>
            </a:r>
            <a:endParaRPr lang="en-AU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79972"/>
            <a:ext cx="2177028" cy="2852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74474"/>
            <a:ext cx="32512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9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does it involve?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184576"/>
          </a:xfrm>
        </p:spPr>
        <p:txBody>
          <a:bodyPr>
            <a:normAutofit/>
          </a:bodyPr>
          <a:lstStyle/>
          <a:p>
            <a:r>
              <a:rPr lang="en-AU" dirty="0" smtClean="0"/>
              <a:t>Students form </a:t>
            </a:r>
            <a:r>
              <a:rPr lang="en-AU" dirty="0"/>
              <a:t>teams of 4-10 and assume management roles – marketing, operations, HR, Finance and CEO - to run a virtual </a:t>
            </a:r>
            <a:r>
              <a:rPr lang="en-AU" dirty="0" smtClean="0"/>
              <a:t>company.</a:t>
            </a:r>
          </a:p>
          <a:p>
            <a:r>
              <a:rPr lang="en-AU" dirty="0" smtClean="0"/>
              <a:t>They make </a:t>
            </a:r>
            <a:r>
              <a:rPr lang="en-AU" dirty="0"/>
              <a:t>important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business </a:t>
            </a:r>
            <a:r>
              <a:rPr lang="en-AU" dirty="0"/>
              <a:t>decisions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as </a:t>
            </a:r>
            <a:r>
              <a:rPr lang="en-AU" dirty="0"/>
              <a:t>they compete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against </a:t>
            </a:r>
            <a:r>
              <a:rPr lang="en-AU" dirty="0"/>
              <a:t>other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participating teams</a:t>
            </a:r>
            <a:r>
              <a:rPr lang="en-AU" dirty="0"/>
              <a:t>. </a:t>
            </a: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7891">
            <a:off x="4843631" y="3622958"/>
            <a:ext cx="3782904" cy="25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19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does it involve?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91264" cy="2692896"/>
          </a:xfrm>
        </p:spPr>
        <p:txBody>
          <a:bodyPr>
            <a:normAutofit/>
          </a:bodyPr>
          <a:lstStyle/>
          <a:p>
            <a:r>
              <a:rPr lang="en-AU" dirty="0"/>
              <a:t>They give themselves company names, diversify their business, mount a trade display, write a report for board of directors, give a speech and record a 30 second video commercial. </a:t>
            </a:r>
          </a:p>
          <a:p>
            <a:r>
              <a:rPr lang="en-AU" dirty="0"/>
              <a:t>They are judged on all elements as well as team work 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7446">
            <a:off x="656541" y="4254678"/>
            <a:ext cx="3772279" cy="2121906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5696">
            <a:off x="5081082" y="4087314"/>
            <a:ext cx="3386734" cy="226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1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does it involve?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Simulations include</a:t>
            </a:r>
            <a:r>
              <a:rPr lang="en-AU" dirty="0" smtClean="0"/>
              <a:t>: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/>
              <a:t>It is discovery learning at its </a:t>
            </a:r>
            <a:r>
              <a:rPr lang="en-AU" dirty="0" smtClean="0"/>
              <a:t>best! </a:t>
            </a:r>
          </a:p>
          <a:p>
            <a:r>
              <a:rPr lang="en-AU" dirty="0" smtClean="0"/>
              <a:t>Students </a:t>
            </a:r>
            <a:r>
              <a:rPr lang="en-AU" dirty="0"/>
              <a:t>don’t know anything when they start but the answers are all in their manuals. </a:t>
            </a:r>
          </a:p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7"/>
            <a:ext cx="6750745" cy="252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463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 to the school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6357709" cy="3124944"/>
          </a:xfrm>
        </p:spPr>
        <p:txBody>
          <a:bodyPr>
            <a:normAutofit fontScale="92500" lnSpcReduction="20000"/>
          </a:bodyPr>
          <a:lstStyle/>
          <a:p>
            <a:r>
              <a:rPr lang="en-AU" dirty="0"/>
              <a:t>Business Community Partnerships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  <a:p>
            <a:pPr marL="857250" lvl="1" indent="-457200"/>
            <a:r>
              <a:rPr lang="en-AU" dirty="0"/>
              <a:t>improve student engagement</a:t>
            </a:r>
          </a:p>
          <a:p>
            <a:pPr marL="857250" lvl="1" indent="-457200"/>
            <a:r>
              <a:rPr lang="en-AU" dirty="0"/>
              <a:t>improve academic outcomes for students</a:t>
            </a:r>
          </a:p>
          <a:p>
            <a:pPr marL="857250" lvl="1" indent="-457200"/>
            <a:r>
              <a:rPr lang="en-AU" dirty="0"/>
              <a:t>enhance the social wellbeing of students</a:t>
            </a:r>
          </a:p>
          <a:p>
            <a:pPr marL="857250" lvl="1" indent="-457200"/>
            <a:r>
              <a:rPr lang="en-AU" dirty="0"/>
              <a:t>broaden vocational options and skills.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26544">
            <a:off x="6022055" y="5055839"/>
            <a:ext cx="3048000" cy="106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3425">
            <a:off x="355916" y="4930494"/>
            <a:ext cx="2952328" cy="95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2400">
            <a:off x="6948202" y="711415"/>
            <a:ext cx="1633258" cy="2160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113" y="4293095"/>
            <a:ext cx="3046090" cy="1179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3887">
            <a:off x="6905206" y="3098367"/>
            <a:ext cx="1281698" cy="1281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3"/>
          <a:stretch/>
        </p:blipFill>
        <p:spPr>
          <a:xfrm rot="21335030">
            <a:off x="3663915" y="5680427"/>
            <a:ext cx="2388212" cy="5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31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ABW @ St Clair High School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31224" cy="3124944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ABW has been running at SCHS since 1995</a:t>
            </a:r>
          </a:p>
          <a:p>
            <a:r>
              <a:rPr lang="en-AU" dirty="0" smtClean="0"/>
              <a:t>Year 11 targeted cohort</a:t>
            </a:r>
          </a:p>
          <a:p>
            <a:r>
              <a:rPr lang="en-AU" dirty="0" smtClean="0"/>
              <a:t>Replaces regular curriculum for a week</a:t>
            </a:r>
          </a:p>
          <a:p>
            <a:r>
              <a:rPr lang="en-AU" dirty="0" smtClean="0"/>
              <a:t>Is a chance for many students to work and cooperate with many others that they do not know.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5857">
            <a:off x="4783692" y="4254409"/>
            <a:ext cx="3454775" cy="2303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0454">
            <a:off x="1122401" y="4321435"/>
            <a:ext cx="3215177" cy="215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4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2926">
            <a:off x="601011" y="878880"/>
            <a:ext cx="4865709" cy="32572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2106">
            <a:off x="2433208" y="1679712"/>
            <a:ext cx="5652120" cy="3783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6696744" cy="44644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6469">
            <a:off x="1001052" y="1124638"/>
            <a:ext cx="6861957" cy="457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11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access ABW…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http://www.abw.org.au</a:t>
            </a:r>
            <a:r>
              <a:rPr lang="en-AU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/</a:t>
            </a:r>
            <a:endParaRPr lang="en-AU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AU" sz="4400" dirty="0"/>
          </a:p>
        </p:txBody>
      </p:sp>
    </p:spTree>
    <p:extLst>
      <p:ext uri="{BB962C8B-B14F-4D97-AF65-F5344CB8AC3E}">
        <p14:creationId xmlns:p14="http://schemas.microsoft.com/office/powerpoint/2010/main" val="22579851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ustralian Business Week:  An entrepreneurial opportunity 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does it involve? &amp;quot;&quot;/&gt;&lt;property id=&quot;20307&quot; value=&quot;258&quot;/&gt;&lt;/object&gt;&lt;object type=&quot;3&quot; unique_id=&quot;10008&quot;&gt;&lt;property id=&quot;20148&quot; value=&quot;5&quot;/&gt;&lt;property id=&quot;20300&quot; value=&quot;Slide 4 - &amp;quot;What does it involve? &amp;quot;&quot;/&gt;&lt;property id=&quot;20307&quot; value=&quot;260&quot;/&gt;&lt;/object&gt;&lt;object type=&quot;3&quot; unique_id=&quot;11592&quot;&gt;&lt;property id=&quot;20148&quot; value=&quot;5&quot;/&gt;&lt;property id=&quot;20300&quot; value=&quot;Slide 3 - &amp;quot;What does it involve?&amp;quot;&quot;/&gt;&lt;property id=&quot;20307&quot; value=&quot;263&quot;/&gt;&lt;/object&gt;&lt;object type=&quot;3&quot; unique_id=&quot;11593&quot;&gt;&lt;property id=&quot;20148&quot; value=&quot;5&quot;/&gt;&lt;property id=&quot;20300&quot; value=&quot;Slide 5 - &amp;quot;Benefit to the school &amp;quot;&quot;/&gt;&lt;property id=&quot;20307&quot; value=&quot;262&quot;/&gt;&lt;/object&gt;&lt;object type=&quot;3&quot; unique_id=&quot;11594&quot;&gt;&lt;property id=&quot;20148&quot; value=&quot;5&quot;/&gt;&lt;property id=&quot;20300&quot; value=&quot;Slide 6 - &amp;quot;ABW @ St Clair High School &amp;quot;&quot;/&gt;&lt;property id=&quot;20307&quot; value=&quot;261&quot;/&gt;&lt;/object&gt;&lt;object type=&quot;3&quot; unique_id=&quot;11671&quot;&gt;&lt;property id=&quot;20148&quot; value=&quot;5&quot;/&gt;&lt;property id=&quot;20300&quot; value=&quot;Slide 7&quot;/&gt;&lt;property id=&quot;20307&quot; value=&quot;268&quot;/&gt;&lt;/object&gt;&lt;object type=&quot;3&quot; unique_id=&quot;11991&quot;&gt;&lt;property id=&quot;20148&quot; value=&quot;5&quot;/&gt;&lt;property id=&quot;20300&quot; value=&quot;Slide 8 - &amp;quot;Where to access ABW… &amp;quot;&quot;/&gt;&lt;property id=&quot;20307&quot; value=&quot;269&quot;/&gt;&lt;/object&gt;&lt;/object&gt;&lt;object type=&quot;8&quot; unique_id=&quot;1001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279</TotalTime>
  <Words>183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Australian Business Week:  An entrepreneurial opportunity </vt:lpstr>
      <vt:lpstr>What does it involve? </vt:lpstr>
      <vt:lpstr>What does it involve?</vt:lpstr>
      <vt:lpstr>What does it involve? </vt:lpstr>
      <vt:lpstr>Benefit to the school </vt:lpstr>
      <vt:lpstr>ABW @ St Clair High School </vt:lpstr>
      <vt:lpstr>PowerPoint Presentation</vt:lpstr>
      <vt:lpstr>Where to access ABW… 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Bennet, Nicola</dc:creator>
  <cp:lastModifiedBy>Ailsa Kemp</cp:lastModifiedBy>
  <cp:revision>23</cp:revision>
  <dcterms:created xsi:type="dcterms:W3CDTF">2016-09-06T08:27:48Z</dcterms:created>
  <dcterms:modified xsi:type="dcterms:W3CDTF">2016-10-09T03:55:54Z</dcterms:modified>
</cp:coreProperties>
</file>